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1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FC3046-9659-45C0-B0A0-8866940B4AE4}" v="13" dt="2026-04-27T11:41:05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Baggetta" userId="91e8f4e3-85b0-4210-8a37-447b410085c6" providerId="ADAL" clId="{F35E16AB-1776-4D47-A408-9D66F4C13085}"/>
    <pc:docChg chg="undo custSel addSld modSld modMainMaster">
      <pc:chgData name="Mario Baggetta" userId="91e8f4e3-85b0-4210-8a37-447b410085c6" providerId="ADAL" clId="{F35E16AB-1776-4D47-A408-9D66F4C13085}" dt="2026-04-27T11:41:07.566" v="154" actId="478"/>
      <pc:docMkLst>
        <pc:docMk/>
      </pc:docMkLst>
      <pc:sldChg chg="addSp delSp modSp mod chgLayout">
        <pc:chgData name="Mario Baggetta" userId="91e8f4e3-85b0-4210-8a37-447b410085c6" providerId="ADAL" clId="{F35E16AB-1776-4D47-A408-9D66F4C13085}" dt="2026-04-27T11:41:03.922" v="152" actId="21"/>
        <pc:sldMkLst>
          <pc:docMk/>
          <pc:sldMk cId="1356133592" sldId="256"/>
        </pc:sldMkLst>
        <pc:spChg chg="del">
          <ac:chgData name="Mario Baggetta" userId="91e8f4e3-85b0-4210-8a37-447b410085c6" providerId="ADAL" clId="{F35E16AB-1776-4D47-A408-9D66F4C13085}" dt="2026-04-27T11:00:36.737" v="0" actId="478"/>
          <ac:spMkLst>
            <pc:docMk/>
            <pc:sldMk cId="1356133592" sldId="256"/>
            <ac:spMk id="2" creationId="{A319DC83-9B2B-1BCB-C645-FA306E7F9B08}"/>
          </ac:spMkLst>
        </pc:spChg>
        <pc:spChg chg="del">
          <ac:chgData name="Mario Baggetta" userId="91e8f4e3-85b0-4210-8a37-447b410085c6" providerId="ADAL" clId="{F35E16AB-1776-4D47-A408-9D66F4C13085}" dt="2026-04-27T11:00:38.432" v="1" actId="478"/>
          <ac:spMkLst>
            <pc:docMk/>
            <pc:sldMk cId="1356133592" sldId="256"/>
            <ac:spMk id="3" creationId="{8B34C6BE-006A-007F-0046-B50CACCD76C6}"/>
          </ac:spMkLst>
        </pc:spChg>
        <pc:spChg chg="add mod">
          <ac:chgData name="Mario Baggetta" userId="91e8f4e3-85b0-4210-8a37-447b410085c6" providerId="ADAL" clId="{F35E16AB-1776-4D47-A408-9D66F4C13085}" dt="2026-04-27T11:00:56.508" v="5" actId="700"/>
          <ac:spMkLst>
            <pc:docMk/>
            <pc:sldMk cId="1356133592" sldId="256"/>
            <ac:spMk id="4" creationId="{E55A1904-2EEB-2D71-564E-73CC1A34B8AD}"/>
          </ac:spMkLst>
        </pc:spChg>
        <pc:spChg chg="add mod">
          <ac:chgData name="Mario Baggetta" userId="91e8f4e3-85b0-4210-8a37-447b410085c6" providerId="ADAL" clId="{F35E16AB-1776-4D47-A408-9D66F4C13085}" dt="2026-04-27T11:00:56.508" v="5" actId="700"/>
          <ac:spMkLst>
            <pc:docMk/>
            <pc:sldMk cId="1356133592" sldId="256"/>
            <ac:spMk id="5" creationId="{6E8105DA-5D2E-2970-AD53-5C86D914C7F0}"/>
          </ac:spMkLst>
        </pc:spChg>
        <pc:picChg chg="add del mod">
          <ac:chgData name="Mario Baggetta" userId="91e8f4e3-85b0-4210-8a37-447b410085c6" providerId="ADAL" clId="{F35E16AB-1776-4D47-A408-9D66F4C13085}" dt="2026-04-27T11:40:10.504" v="146" actId="478"/>
          <ac:picMkLst>
            <pc:docMk/>
            <pc:sldMk cId="1356133592" sldId="256"/>
            <ac:picMk id="7" creationId="{D2A7F21C-BF6B-47F6-5DF2-F138EE96B9D6}"/>
          </ac:picMkLst>
        </pc:picChg>
        <pc:picChg chg="add del mod">
          <ac:chgData name="Mario Baggetta" userId="91e8f4e3-85b0-4210-8a37-447b410085c6" providerId="ADAL" clId="{F35E16AB-1776-4D47-A408-9D66F4C13085}" dt="2026-04-27T11:41:03.922" v="152" actId="21"/>
          <ac:picMkLst>
            <pc:docMk/>
            <pc:sldMk cId="1356133592" sldId="256"/>
            <ac:picMk id="9" creationId="{4668DB60-BF9C-F4B9-21A2-EE2D8B40CFE4}"/>
          </ac:picMkLst>
        </pc:picChg>
      </pc:sldChg>
      <pc:sldChg chg="new">
        <pc:chgData name="Mario Baggetta" userId="91e8f4e3-85b0-4210-8a37-447b410085c6" providerId="ADAL" clId="{F35E16AB-1776-4D47-A408-9D66F4C13085}" dt="2026-04-27T11:00:41.057" v="2" actId="680"/>
        <pc:sldMkLst>
          <pc:docMk/>
          <pc:sldMk cId="1727558179" sldId="257"/>
        </pc:sldMkLst>
      </pc:sldChg>
      <pc:sldChg chg="addSp delSp modSp new mod modClrScheme chgLayout">
        <pc:chgData name="Mario Baggetta" userId="91e8f4e3-85b0-4210-8a37-447b410085c6" providerId="ADAL" clId="{F35E16AB-1776-4D47-A408-9D66F4C13085}" dt="2026-04-27T11:41:07.566" v="154" actId="478"/>
        <pc:sldMkLst>
          <pc:docMk/>
          <pc:sldMk cId="843202509" sldId="258"/>
        </pc:sldMkLst>
        <pc:spChg chg="del mod ord">
          <ac:chgData name="Mario Baggetta" userId="91e8f4e3-85b0-4210-8a37-447b410085c6" providerId="ADAL" clId="{F35E16AB-1776-4D47-A408-9D66F4C13085}" dt="2026-04-27T11:00:51.843" v="4" actId="700"/>
          <ac:spMkLst>
            <pc:docMk/>
            <pc:sldMk cId="843202509" sldId="258"/>
            <ac:spMk id="2" creationId="{F19FD757-FC45-E69D-AFF3-6AED86C2AB6B}"/>
          </ac:spMkLst>
        </pc:spChg>
        <pc:spChg chg="del mod ord">
          <ac:chgData name="Mario Baggetta" userId="91e8f4e3-85b0-4210-8a37-447b410085c6" providerId="ADAL" clId="{F35E16AB-1776-4D47-A408-9D66F4C13085}" dt="2026-04-27T11:00:51.843" v="4" actId="700"/>
          <ac:spMkLst>
            <pc:docMk/>
            <pc:sldMk cId="843202509" sldId="258"/>
            <ac:spMk id="3" creationId="{3FDD607F-37DB-1C6A-91FF-4379C38C4D58}"/>
          </ac:spMkLst>
        </pc:spChg>
        <pc:spChg chg="add mod ord">
          <ac:chgData name="Mario Baggetta" userId="91e8f4e3-85b0-4210-8a37-447b410085c6" providerId="ADAL" clId="{F35E16AB-1776-4D47-A408-9D66F4C13085}" dt="2026-04-27T11:00:51.843" v="4" actId="700"/>
          <ac:spMkLst>
            <pc:docMk/>
            <pc:sldMk cId="843202509" sldId="258"/>
            <ac:spMk id="4" creationId="{D34235A7-0F93-C0AE-5AFD-3FFC4E2C2238}"/>
          </ac:spMkLst>
        </pc:spChg>
        <pc:spChg chg="add mod ord">
          <ac:chgData name="Mario Baggetta" userId="91e8f4e3-85b0-4210-8a37-447b410085c6" providerId="ADAL" clId="{F35E16AB-1776-4D47-A408-9D66F4C13085}" dt="2026-04-27T11:00:51.843" v="4" actId="700"/>
          <ac:spMkLst>
            <pc:docMk/>
            <pc:sldMk cId="843202509" sldId="258"/>
            <ac:spMk id="5" creationId="{6A82E717-4402-D7D7-9E90-B5A10683D921}"/>
          </ac:spMkLst>
        </pc:spChg>
        <pc:picChg chg="add del mod">
          <ac:chgData name="Mario Baggetta" userId="91e8f4e3-85b0-4210-8a37-447b410085c6" providerId="ADAL" clId="{F35E16AB-1776-4D47-A408-9D66F4C13085}" dt="2026-04-27T11:41:07.566" v="154" actId="478"/>
          <ac:picMkLst>
            <pc:docMk/>
            <pc:sldMk cId="843202509" sldId="258"/>
            <ac:picMk id="9" creationId="{4668DB60-BF9C-F4B9-21A2-EE2D8B40CFE4}"/>
          </ac:picMkLst>
        </pc:picChg>
      </pc:sldChg>
      <pc:sldMasterChg chg="modSldLayout">
        <pc:chgData name="Mario Baggetta" userId="91e8f4e3-85b0-4210-8a37-447b410085c6" providerId="ADAL" clId="{F35E16AB-1776-4D47-A408-9D66F4C13085}" dt="2026-04-27T11:31:38.817" v="140" actId="1038"/>
        <pc:sldMasterMkLst>
          <pc:docMk/>
          <pc:sldMasterMk cId="2702445697" sldId="2147483648"/>
        </pc:sldMasterMkLst>
        <pc:sldLayoutChg chg="addSp delSp modSp mod">
          <pc:chgData name="Mario Baggetta" userId="91e8f4e3-85b0-4210-8a37-447b410085c6" providerId="ADAL" clId="{F35E16AB-1776-4D47-A408-9D66F4C13085}" dt="2026-04-27T11:31:38.817" v="140" actId="1038"/>
          <pc:sldLayoutMkLst>
            <pc:docMk/>
            <pc:sldMasterMk cId="2702445697" sldId="2147483648"/>
            <pc:sldLayoutMk cId="2118919886" sldId="2147483649"/>
          </pc:sldLayoutMkLst>
          <pc:picChg chg="mod">
            <ac:chgData name="Mario Baggetta" userId="91e8f4e3-85b0-4210-8a37-447b410085c6" providerId="ADAL" clId="{F35E16AB-1776-4D47-A408-9D66F4C13085}" dt="2026-04-27T11:23:58.062" v="11" actId="1076"/>
            <ac:picMkLst>
              <pc:docMk/>
              <pc:sldMasterMk cId="2702445697" sldId="2147483648"/>
              <pc:sldLayoutMk cId="2118919886" sldId="2147483649"/>
              <ac:picMk id="7" creationId="{42B4DDDE-05B1-19CE-7ADF-1673C79B5C82}"/>
            </ac:picMkLst>
          </pc:picChg>
          <pc:picChg chg="del">
            <ac:chgData name="Mario Baggetta" userId="91e8f4e3-85b0-4210-8a37-447b410085c6" providerId="ADAL" clId="{F35E16AB-1776-4D47-A408-9D66F4C13085}" dt="2026-04-27T11:26:04.605" v="20" actId="478"/>
            <ac:picMkLst>
              <pc:docMk/>
              <pc:sldMasterMk cId="2702445697" sldId="2147483648"/>
              <pc:sldLayoutMk cId="2118919886" sldId="2147483649"/>
              <ac:picMk id="9" creationId="{E5BB37BF-3CC1-82CB-54C8-49495B532F7A}"/>
            </ac:picMkLst>
          </pc:picChg>
          <pc:picChg chg="del">
            <ac:chgData name="Mario Baggetta" userId="91e8f4e3-85b0-4210-8a37-447b410085c6" providerId="ADAL" clId="{F35E16AB-1776-4D47-A408-9D66F4C13085}" dt="2026-04-27T11:26:05.479" v="21" actId="478"/>
            <ac:picMkLst>
              <pc:docMk/>
              <pc:sldMasterMk cId="2702445697" sldId="2147483648"/>
              <pc:sldLayoutMk cId="2118919886" sldId="2147483649"/>
              <ac:picMk id="10" creationId="{4681E4DF-B666-95EF-D6C4-6C6734DE86E2}"/>
            </ac:picMkLst>
          </pc:picChg>
          <pc:picChg chg="add del">
            <ac:chgData name="Mario Baggetta" userId="91e8f4e3-85b0-4210-8a37-447b410085c6" providerId="ADAL" clId="{F35E16AB-1776-4D47-A408-9D66F4C13085}" dt="2026-04-27T11:23:52.835" v="8" actId="22"/>
            <ac:picMkLst>
              <pc:docMk/>
              <pc:sldMasterMk cId="2702445697" sldId="2147483648"/>
              <pc:sldLayoutMk cId="2118919886" sldId="2147483649"/>
              <ac:picMk id="16" creationId="{9E8F055D-6DD5-590C-4923-A87D853683FD}"/>
            </ac:picMkLst>
          </pc:picChg>
          <pc:picChg chg="add del">
            <ac:chgData name="Mario Baggetta" userId="91e8f4e3-85b0-4210-8a37-447b410085c6" providerId="ADAL" clId="{F35E16AB-1776-4D47-A408-9D66F4C13085}" dt="2026-04-27T11:23:59.602" v="12" actId="22"/>
            <ac:picMkLst>
              <pc:docMk/>
              <pc:sldMasterMk cId="2702445697" sldId="2147483648"/>
              <pc:sldLayoutMk cId="2118919886" sldId="2147483649"/>
              <ac:picMk id="18" creationId="{BB150196-C62C-5B9C-B71F-9428E68FB09E}"/>
            </ac:picMkLst>
          </pc:picChg>
          <pc:picChg chg="add del">
            <ac:chgData name="Mario Baggetta" userId="91e8f4e3-85b0-4210-8a37-447b410085c6" providerId="ADAL" clId="{F35E16AB-1776-4D47-A408-9D66F4C13085}" dt="2026-04-27T11:24:10.646" v="14" actId="22"/>
            <ac:picMkLst>
              <pc:docMk/>
              <pc:sldMasterMk cId="2702445697" sldId="2147483648"/>
              <pc:sldLayoutMk cId="2118919886" sldId="2147483649"/>
              <ac:picMk id="20" creationId="{9341D3DC-AD63-4641-3945-01D5B4E451E0}"/>
            </ac:picMkLst>
          </pc:picChg>
          <pc:picChg chg="add mod ord modCrop">
            <ac:chgData name="Mario Baggetta" userId="91e8f4e3-85b0-4210-8a37-447b410085c6" providerId="ADAL" clId="{F35E16AB-1776-4D47-A408-9D66F4C13085}" dt="2026-04-27T11:31:11.900" v="116" actId="732"/>
            <ac:picMkLst>
              <pc:docMk/>
              <pc:sldMasterMk cId="2702445697" sldId="2147483648"/>
              <pc:sldLayoutMk cId="2118919886" sldId="2147483649"/>
              <ac:picMk id="22" creationId="{2769F505-68FB-B5E1-98DC-70F994422A2D}"/>
            </ac:picMkLst>
          </pc:picChg>
          <pc:picChg chg="add mod modCrop">
            <ac:chgData name="Mario Baggetta" userId="91e8f4e3-85b0-4210-8a37-447b410085c6" providerId="ADAL" clId="{F35E16AB-1776-4D47-A408-9D66F4C13085}" dt="2026-04-27T11:31:34.776" v="125" actId="1038"/>
            <ac:picMkLst>
              <pc:docMk/>
              <pc:sldMasterMk cId="2702445697" sldId="2147483648"/>
              <pc:sldLayoutMk cId="2118919886" sldId="2147483649"/>
              <ac:picMk id="27" creationId="{B972C8E9-047E-218F-126B-81D11C5803A2}"/>
            </ac:picMkLst>
          </pc:picChg>
          <pc:picChg chg="add mod modCrop">
            <ac:chgData name="Mario Baggetta" userId="91e8f4e3-85b0-4210-8a37-447b410085c6" providerId="ADAL" clId="{F35E16AB-1776-4D47-A408-9D66F4C13085}" dt="2026-04-27T11:31:36.343" v="130" actId="1038"/>
            <ac:picMkLst>
              <pc:docMk/>
              <pc:sldMasterMk cId="2702445697" sldId="2147483648"/>
              <pc:sldLayoutMk cId="2118919886" sldId="2147483649"/>
              <ac:picMk id="28" creationId="{B0C8C4DA-308F-EE42-0D2E-08FBB984BCF1}"/>
            </ac:picMkLst>
          </pc:picChg>
          <pc:picChg chg="add mod modCrop">
            <ac:chgData name="Mario Baggetta" userId="91e8f4e3-85b0-4210-8a37-447b410085c6" providerId="ADAL" clId="{F35E16AB-1776-4D47-A408-9D66F4C13085}" dt="2026-04-27T11:31:37.598" v="135" actId="1038"/>
            <ac:picMkLst>
              <pc:docMk/>
              <pc:sldMasterMk cId="2702445697" sldId="2147483648"/>
              <pc:sldLayoutMk cId="2118919886" sldId="2147483649"/>
              <ac:picMk id="29" creationId="{EA5ECB2D-A193-F505-DFDA-0C1C686F1F10}"/>
            </ac:picMkLst>
          </pc:picChg>
          <pc:picChg chg="add mod modCrop">
            <ac:chgData name="Mario Baggetta" userId="91e8f4e3-85b0-4210-8a37-447b410085c6" providerId="ADAL" clId="{F35E16AB-1776-4D47-A408-9D66F4C13085}" dt="2026-04-27T11:31:38.817" v="140" actId="1038"/>
            <ac:picMkLst>
              <pc:docMk/>
              <pc:sldMasterMk cId="2702445697" sldId="2147483648"/>
              <pc:sldLayoutMk cId="2118919886" sldId="2147483649"/>
              <ac:picMk id="30" creationId="{D19939CD-B64D-0714-A467-5EB8153A68FE}"/>
            </ac:picMkLst>
          </pc:picChg>
          <pc:cxnChg chg="add del">
            <ac:chgData name="Mario Baggetta" userId="91e8f4e3-85b0-4210-8a37-447b410085c6" providerId="ADAL" clId="{F35E16AB-1776-4D47-A408-9D66F4C13085}" dt="2026-04-27T11:26:35.021" v="30" actId="478"/>
            <ac:cxnSpMkLst>
              <pc:docMk/>
              <pc:sldMasterMk cId="2702445697" sldId="2147483648"/>
              <pc:sldLayoutMk cId="2118919886" sldId="2147483649"/>
              <ac:cxnSpMk id="11" creationId="{736C8CFE-F071-42EB-7824-5596EEA07673}"/>
            </ac:cxnSpMkLst>
          </pc:cxnChg>
          <pc:cxnChg chg="add mod">
            <ac:chgData name="Mario Baggetta" userId="91e8f4e3-85b0-4210-8a37-447b410085c6" providerId="ADAL" clId="{F35E16AB-1776-4D47-A408-9D66F4C13085}" dt="2026-04-27T11:26:38.270" v="32"/>
            <ac:cxnSpMkLst>
              <pc:docMk/>
              <pc:sldMasterMk cId="2702445697" sldId="2147483648"/>
              <pc:sldLayoutMk cId="2118919886" sldId="2147483649"/>
              <ac:cxnSpMk id="23" creationId="{736C8CFE-F071-42EB-7824-5596EEA07673}"/>
            </ac:cxnSpMkLst>
          </pc:cxnChg>
          <pc:cxnChg chg="add mod">
            <ac:chgData name="Mario Baggetta" userId="91e8f4e3-85b0-4210-8a37-447b410085c6" providerId="ADAL" clId="{F35E16AB-1776-4D47-A408-9D66F4C13085}" dt="2026-04-27T11:29:05.072" v="38" actId="571"/>
            <ac:cxnSpMkLst>
              <pc:docMk/>
              <pc:sldMasterMk cId="2702445697" sldId="2147483648"/>
              <pc:sldLayoutMk cId="2118919886" sldId="2147483649"/>
              <ac:cxnSpMk id="24" creationId="{1EA4C4CD-F2D8-2883-76E5-D7BE218325BC}"/>
            </ac:cxnSpMkLst>
          </pc:cxnChg>
          <pc:cxnChg chg="add mod">
            <ac:chgData name="Mario Baggetta" userId="91e8f4e3-85b0-4210-8a37-447b410085c6" providerId="ADAL" clId="{F35E16AB-1776-4D47-A408-9D66F4C13085}" dt="2026-04-27T11:29:04.636" v="37" actId="571"/>
            <ac:cxnSpMkLst>
              <pc:docMk/>
              <pc:sldMasterMk cId="2702445697" sldId="2147483648"/>
              <pc:sldLayoutMk cId="2118919886" sldId="2147483649"/>
              <ac:cxnSpMk id="25" creationId="{2E02EACC-8B4D-45BF-4B99-31960E565349}"/>
            </ac:cxnSpMkLst>
          </pc:cxnChg>
          <pc:cxnChg chg="add mod">
            <ac:chgData name="Mario Baggetta" userId="91e8f4e3-85b0-4210-8a37-447b410085c6" providerId="ADAL" clId="{F35E16AB-1776-4D47-A408-9D66F4C13085}" dt="2026-04-27T11:29:04.272" v="36" actId="571"/>
            <ac:cxnSpMkLst>
              <pc:docMk/>
              <pc:sldMasterMk cId="2702445697" sldId="2147483648"/>
              <pc:sldLayoutMk cId="2118919886" sldId="2147483649"/>
              <ac:cxnSpMk id="26" creationId="{82D1F107-6603-9634-AA06-2D31FDF5DC20}"/>
            </ac:cxnSpMkLst>
          </pc:cxn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B4DDDE-05B1-19CE-7ADF-1673C79B5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E3A353-04D1-E221-DB96-B79DCFEC5D68}"/>
              </a:ext>
            </a:extLst>
          </p:cNvPr>
          <p:cNvCxnSpPr>
            <a:cxnSpLocks/>
          </p:cNvCxnSpPr>
          <p:nvPr userDrawn="1"/>
        </p:nvCxnSpPr>
        <p:spPr>
          <a:xfrm>
            <a:off x="547638" y="4120812"/>
            <a:ext cx="871973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1F5A2731-2CC5-A16C-2A99-EE5DEE04E6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3366" y="1872233"/>
            <a:ext cx="7389265" cy="2205037"/>
          </a:xfrm>
        </p:spPr>
        <p:txBody>
          <a:bodyPr lIns="0" anchor="b" anchorCtr="0"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Type Title Here Second Line Here</a:t>
            </a:r>
            <a:endParaRPr dirty="0"/>
          </a:p>
        </p:txBody>
      </p:sp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32D7D746-0A9C-3DFB-0484-9ED9EC94CE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3366" y="4329850"/>
            <a:ext cx="5788025" cy="1116013"/>
          </a:xfrm>
        </p:spPr>
        <p:txBody>
          <a:bodyPr lIns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5pPr marL="1828800" indent="0">
              <a:buNone/>
              <a:defRPr/>
            </a:lvl5pPr>
          </a:lstStyle>
          <a:p>
            <a:pPr lvl="0"/>
            <a:r>
              <a:rPr lang="en-US"/>
              <a:t>Type subtitle or additional text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5D9244-B899-362F-4340-420DE829406D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078308" y="339581"/>
            <a:ext cx="4533806" cy="108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769F505-68FB-B5E1-98DC-70F994422A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96"/>
          <a:stretch>
            <a:fillRect/>
          </a:stretch>
        </p:blipFill>
        <p:spPr>
          <a:xfrm>
            <a:off x="883366" y="5949503"/>
            <a:ext cx="1376755" cy="720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972C8E9-047E-218F-126B-81D11C5803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8" r="63829"/>
          <a:stretch>
            <a:fillRect/>
          </a:stretch>
        </p:blipFill>
        <p:spPr>
          <a:xfrm>
            <a:off x="2514779" y="5949503"/>
            <a:ext cx="1138687" cy="72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0C8C4DA-308F-EE42-0D2E-08FBB984BCF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1" r="45899"/>
          <a:stretch>
            <a:fillRect/>
          </a:stretch>
        </p:blipFill>
        <p:spPr>
          <a:xfrm>
            <a:off x="3791488" y="5949503"/>
            <a:ext cx="1276711" cy="72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A5ECB2D-A193-F505-DFDA-0C1C686F1F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1" r="22315"/>
          <a:stretch>
            <a:fillRect/>
          </a:stretch>
        </p:blipFill>
        <p:spPr>
          <a:xfrm>
            <a:off x="5206221" y="5949503"/>
            <a:ext cx="1682151" cy="72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19939CD-B64D-0714-A467-5EB8153A68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45"/>
          <a:stretch>
            <a:fillRect/>
          </a:stretch>
        </p:blipFill>
        <p:spPr>
          <a:xfrm>
            <a:off x="7000515" y="5949503"/>
            <a:ext cx="161695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1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A056B3-8DD6-2B8A-25AC-E39D4629A4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</a:blip>
          <a:srcRect t="7812" b="78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FCB1891-F79E-B021-64A3-E17A9DC5C5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6393" y="1690916"/>
            <a:ext cx="10427406" cy="4345881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here to add text</a:t>
            </a:r>
            <a:endParaRPr/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D83BD141-D5F6-12C0-2129-1D2B6524DD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6393" y="387275"/>
            <a:ext cx="10427406" cy="982684"/>
          </a:xfrm>
        </p:spPr>
        <p:txBody>
          <a:bodyPr lIns="0" anchor="b" anchorCtr="0">
            <a:noAutofit/>
          </a:bodyPr>
          <a:lstStyle>
            <a:lvl1pPr marL="0" indent="0">
              <a:buNone/>
              <a:defRPr sz="3600" b="1">
                <a:solidFill>
                  <a:srgbClr val="0A1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Slide Header Here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34C912-CFC0-A372-3C98-D0F143AA0A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52" y="5938479"/>
            <a:ext cx="1278948" cy="72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D12CE7-3F71-0B90-94F4-6F4FE5958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12" b="87511"/>
          <a:stretch>
            <a:fillRect/>
          </a:stretch>
        </p:blipFill>
        <p:spPr>
          <a:xfrm>
            <a:off x="-1" y="0"/>
            <a:ext cx="12192001" cy="3801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01B5BF-9004-E807-205E-C2E9BE2F67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9734" b="7724"/>
          <a:stretch>
            <a:fillRect/>
          </a:stretch>
        </p:blipFill>
        <p:spPr>
          <a:xfrm>
            <a:off x="-1" y="6658478"/>
            <a:ext cx="12192001" cy="20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3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FCB1891-F79E-B021-64A3-E17A9DC5C5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6393" y="1690916"/>
            <a:ext cx="10427406" cy="4345881"/>
          </a:xfrm>
        </p:spPr>
        <p:txBody>
          <a:bodyPr lIns="0" anchor="t" anchorCtr="0"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here to add text</a:t>
            </a:r>
            <a:endParaRPr/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D83BD141-D5F6-12C0-2129-1D2B6524DD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6393" y="387275"/>
            <a:ext cx="10427406" cy="982684"/>
          </a:xfrm>
        </p:spPr>
        <p:txBody>
          <a:bodyPr lIns="0" anchor="b" anchorCtr="0">
            <a:noAutofit/>
          </a:bodyPr>
          <a:lstStyle>
            <a:lvl1pPr marL="0" indent="0">
              <a:buNone/>
              <a:defRPr sz="3600" b="1">
                <a:solidFill>
                  <a:srgbClr val="0A1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Slide Header Here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0D50EC-7A09-091B-4952-A780166F7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752" y="5938479"/>
            <a:ext cx="1278948" cy="72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F79A6A-4830-F63E-C252-2963F89522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2" b="87511"/>
          <a:stretch>
            <a:fillRect/>
          </a:stretch>
        </p:blipFill>
        <p:spPr>
          <a:xfrm>
            <a:off x="-1" y="0"/>
            <a:ext cx="12192001" cy="380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D1E2FE-FAE2-CD36-93EB-BA41FE1032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9734" b="7724"/>
          <a:stretch>
            <a:fillRect/>
          </a:stretch>
        </p:blipFill>
        <p:spPr>
          <a:xfrm>
            <a:off x="-1" y="6658478"/>
            <a:ext cx="12192001" cy="20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9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E66C85-7D8F-8F45-E374-963282F83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3B3F6-F195-71D7-1A28-2E1673DF7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D3BE9-7F50-2B44-76CD-547DD1883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8A6F05-953A-44B8-819B-DA62B8CE1DA5}" type="datetimeFigureOut">
              <a:rPr lang="it-IT" smtClean="0"/>
              <a:t>27/04/2026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C9E70-9180-3780-A5A9-7BF861D9B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0AC0E-2D28-D942-C65E-0F2DD261C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B97F70-73C8-4CB2-BE21-1FAFAD88922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244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A1904-2EEB-2D71-564E-73CC1A34B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5DA-5D2E-2970-AD53-5C86D914C7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13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58794A-9688-3FC6-48D4-3DDAFBB68E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B9747-D80F-38C3-52B6-B8C3C9431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55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82E717-4402-D7D7-9E90-B5A10683D9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235A7-0F93-C0AE-5AFD-3FFC4E2C2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202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C6AA6D6A76EF4FA8503E738E15374F" ma:contentTypeVersion="16" ma:contentTypeDescription="Create a new document." ma:contentTypeScope="" ma:versionID="352ffdfd44bf81f109b54884b4213f64">
  <xsd:schema xmlns:xsd="http://www.w3.org/2001/XMLSchema" xmlns:xs="http://www.w3.org/2001/XMLSchema" xmlns:p="http://schemas.microsoft.com/office/2006/metadata/properties" xmlns:ns2="c50ca469-1bfd-40e0-be40-5f3805f87ea7" xmlns:ns3="18c5c425-0c15-491b-9586-40d2ed4936d8" targetNamespace="http://schemas.microsoft.com/office/2006/metadata/properties" ma:root="true" ma:fieldsID="c00b17af5cf9ff5f5977f6078194ac08" ns2:_="" ns3:_="">
    <xsd:import namespace="c50ca469-1bfd-40e0-be40-5f3805f87ea7"/>
    <xsd:import namespace="18c5c425-0c15-491b-9586-40d2ed4936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0ca469-1bfd-40e0-be40-5f3805f87e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3f316dc-fb4b-4146-8b22-f4ef2efe4b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5c425-0c15-491b-9586-40d2ed4936d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7004d6-4bc3-4200-9b61-9d9714aa5209}" ma:internalName="TaxCatchAll" ma:showField="CatchAllData" ma:web="18c5c425-0c15-491b-9586-40d2ed4936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0ca469-1bfd-40e0-be40-5f3805f87ea7">
      <Terms xmlns="http://schemas.microsoft.com/office/infopath/2007/PartnerControls"/>
    </lcf76f155ced4ddcb4097134ff3c332f>
    <TaxCatchAll xmlns="18c5c425-0c15-491b-9586-40d2ed4936d8" xsi:nil="true"/>
  </documentManagement>
</p:properties>
</file>

<file path=customXml/itemProps1.xml><?xml version="1.0" encoding="utf-8"?>
<ds:datastoreItem xmlns:ds="http://schemas.openxmlformats.org/officeDocument/2006/customXml" ds:itemID="{3D5E577A-F150-4CD7-B40F-D001D734F8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172F1-1A0C-4EE2-A831-53E707920B4A}"/>
</file>

<file path=customXml/itemProps3.xml><?xml version="1.0" encoding="utf-8"?>
<ds:datastoreItem xmlns:ds="http://schemas.openxmlformats.org/officeDocument/2006/customXml" ds:itemID="{5E4649B3-4FBE-4E94-8655-25201BE26379}">
  <ds:schemaRefs>
    <ds:schemaRef ds:uri="http://schemas.microsoft.com/office/2006/metadata/properties"/>
    <ds:schemaRef ds:uri="http://schemas.microsoft.com/office/infopath/2007/PartnerControls"/>
    <ds:schemaRef ds:uri="c50ca469-1bfd-40e0-be40-5f3805f87ea7"/>
    <ds:schemaRef ds:uri="18c5c425-0c15-491b-9586-40d2ed4936d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 Baggetta</dc:creator>
  <cp:lastModifiedBy>Mario Baggetta</cp:lastModifiedBy>
  <cp:revision>1</cp:revision>
  <dcterms:created xsi:type="dcterms:W3CDTF">2026-04-27T11:00:11Z</dcterms:created>
  <dcterms:modified xsi:type="dcterms:W3CDTF">2026-04-27T11:41:17Z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0x01010015C6AA6D6A76EF4FA8503E738E15374F</vt:lpwstr>
  </property>
</Properties>
</file>